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484354" y="1607893"/>
            <a:ext cx="5880632" cy="4785104"/>
            <a:chOff x="988192" y="1731004"/>
            <a:chExt cx="5880632" cy="4785104"/>
          </a:xfrm>
        </p:grpSpPr>
        <p:sp>
          <p:nvSpPr>
            <p:cNvPr id="19" name="Textfeld 18"/>
            <p:cNvSpPr txBox="1"/>
            <p:nvPr/>
          </p:nvSpPr>
          <p:spPr>
            <a:xfrm>
              <a:off x="988192" y="3863092"/>
              <a:ext cx="12779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rat anti-mouse Flk1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3980500" y="3892381"/>
              <a:ext cx="12779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rat anti-mouse Flk1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2379485" y="6269887"/>
              <a:ext cx="311014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 (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goat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anti-rat 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IgG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ALEXA 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Flour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488; 1:400) 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" name="Grafik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192" y="1731004"/>
              <a:ext cx="2888324" cy="2160000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0500" y="1731004"/>
              <a:ext cx="2888324" cy="2160000"/>
            </a:xfrm>
            <a:prstGeom prst="rect">
              <a:avLst/>
            </a:prstGeom>
          </p:spPr>
        </p:pic>
        <p:pic>
          <p:nvPicPr>
            <p:cNvPr id="10" name="Grafik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0499" y="4120146"/>
              <a:ext cx="2888324" cy="2160000"/>
            </a:xfrm>
            <a:prstGeom prst="rect">
              <a:avLst/>
            </a:prstGeom>
          </p:spPr>
        </p:pic>
        <p:pic>
          <p:nvPicPr>
            <p:cNvPr id="11" name="Grafik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0152" y="4120146"/>
              <a:ext cx="2888324" cy="2160000"/>
            </a:xfrm>
            <a:prstGeom prst="rect">
              <a:avLst/>
            </a:prstGeom>
          </p:spPr>
        </p:pic>
      </p:grpSp>
      <p:grpSp>
        <p:nvGrpSpPr>
          <p:cNvPr id="12" name="Group 3"/>
          <p:cNvGrpSpPr>
            <a:grpSpLocks/>
          </p:cNvGrpSpPr>
          <p:nvPr/>
        </p:nvGrpSpPr>
        <p:grpSpPr bwMode="auto">
          <a:xfrm>
            <a:off x="323082" y="130968"/>
            <a:ext cx="8445501" cy="6596063"/>
            <a:chOff x="173" y="66"/>
            <a:chExt cx="5320" cy="4155"/>
          </a:xfrm>
        </p:grpSpPr>
        <p:grpSp>
          <p:nvGrpSpPr>
            <p:cNvPr id="17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22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515116" y="919956"/>
            <a:ext cx="83057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Rat anti-mouse VEGFR-“/Flk-1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103-M32 [10µg/ml],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SnoMec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5"/>
          <p:cNvSpPr txBox="1">
            <a:spLocks noChangeArrowheads="1"/>
          </p:cNvSpPr>
          <p:nvPr/>
        </p:nvSpPr>
        <p:spPr bwMode="auto">
          <a:xfrm>
            <a:off x="6470374" y="1554912"/>
            <a:ext cx="2350543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of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VEGFR-2/Flk-1 (#103-M32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primary mouse endothelial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SnoMec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using a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monoclonal antibody directed against the extracellular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domain of Flk-1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secondary antibody goat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anti-rat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ALEXA Flour 488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1:400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was used.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[IF_mEC1407-01]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</Words>
  <Application>Microsoft Office PowerPoint</Application>
  <PresentationFormat>Bildschirmpräsentation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67</cp:revision>
  <cp:lastPrinted>2014-07-07T12:03:35Z</cp:lastPrinted>
  <dcterms:created xsi:type="dcterms:W3CDTF">2014-01-30T08:05:57Z</dcterms:created>
  <dcterms:modified xsi:type="dcterms:W3CDTF">2015-03-25T15:11:57Z</dcterms:modified>
</cp:coreProperties>
</file>